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423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500" r:id="rId17"/>
    <p:sldId id="438" r:id="rId18"/>
    <p:sldId id="439" r:id="rId19"/>
    <p:sldId id="441" r:id="rId20"/>
    <p:sldId id="442" r:id="rId21"/>
    <p:sldId id="444" r:id="rId22"/>
    <p:sldId id="445" r:id="rId23"/>
    <p:sldId id="447" r:id="rId24"/>
    <p:sldId id="448" r:id="rId25"/>
    <p:sldId id="449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6" r:id="rId42"/>
    <p:sldId id="487" r:id="rId43"/>
    <p:sldId id="488" r:id="rId44"/>
    <p:sldId id="489" r:id="rId45"/>
    <p:sldId id="490" r:id="rId46"/>
    <p:sldId id="503" r:id="rId47"/>
    <p:sldId id="491" r:id="rId48"/>
    <p:sldId id="492" r:id="rId49"/>
    <p:sldId id="493" r:id="rId50"/>
    <p:sldId id="494" r:id="rId51"/>
    <p:sldId id="495" r:id="rId52"/>
    <p:sldId id="496" r:id="rId53"/>
    <p:sldId id="498" r:id="rId54"/>
    <p:sldId id="502" r:id="rId55"/>
    <p:sldId id="506" r:id="rId56"/>
    <p:sldId id="499" r:id="rId57"/>
    <p:sldId id="393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>
        <p:scale>
          <a:sx n="81" d="100"/>
          <a:sy n="81" d="100"/>
        </p:scale>
        <p:origin x="-9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34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35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36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38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hyperlink" Target="https://softuni.bg/courses/teamwork-and-personal-skill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jpeg"/><Relationship Id="rId15" Type="http://schemas.openxmlformats.org/officeDocument/2006/relationships/image" Target="../media/image5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11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</a:t>
            </a:r>
            <a:r>
              <a:rPr lang="en-US" dirty="0" smtClean="0"/>
              <a:t>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Centralized Version Control</a:t>
            </a:r>
            <a:endParaRPr lang="en-US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17626"/>
            <a:ext cx="3422104" cy="3278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4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http://msysgit.github.io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sz="3600" u="sng" dirty="0">
                <a:solidFill>
                  <a:schemeClr val="tx2"/>
                </a:solidFill>
                <a:hlinkClick r:id="rId2"/>
              </a:rPr>
              <a:t>://github.com/SoftUni/test</a:t>
            </a:r>
            <a:endParaRPr lang="en-US" sz="3600" u="sng" dirty="0" smtClean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2228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2249</Words>
  <Application>Microsoft Office PowerPoint</Application>
  <PresentationFormat>Custom</PresentationFormat>
  <Paragraphs>637</Paragraphs>
  <Slides>56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SoftUni 16x9</vt:lpstr>
      <vt:lpstr>Source Control Systems</vt:lpstr>
      <vt:lpstr>Table of Contents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Centralized Version Control</vt:lpstr>
      <vt:lpstr>Distributed Version Control</vt:lpstr>
      <vt:lpstr>Versioning Models (2)</vt:lpstr>
      <vt:lpstr>Versioning Models (3)</vt:lpstr>
      <vt:lpstr>Merging Problems</vt:lpstr>
      <vt:lpstr>File Comparison / Merge Tools</vt:lpstr>
      <vt:lpstr>File Comparison – Example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2015-07-20T12:18:05Z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